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8" r:id="rId2"/>
    <p:sldId id="279" r:id="rId3"/>
    <p:sldId id="290" r:id="rId4"/>
    <p:sldId id="303" r:id="rId5"/>
    <p:sldId id="296" r:id="rId6"/>
    <p:sldId id="305" r:id="rId7"/>
    <p:sldId id="291" r:id="rId8"/>
    <p:sldId id="261" r:id="rId9"/>
    <p:sldId id="256" r:id="rId10"/>
    <p:sldId id="277" r:id="rId11"/>
    <p:sldId id="276" r:id="rId12"/>
    <p:sldId id="264" r:id="rId13"/>
    <p:sldId id="274" r:id="rId14"/>
    <p:sldId id="286" r:id="rId15"/>
    <p:sldId id="273" r:id="rId16"/>
    <p:sldId id="271" r:id="rId17"/>
    <p:sldId id="270" r:id="rId18"/>
    <p:sldId id="269" r:id="rId19"/>
    <p:sldId id="268" r:id="rId20"/>
    <p:sldId id="267" r:id="rId21"/>
    <p:sldId id="266" r:id="rId22"/>
    <p:sldId id="263" r:id="rId23"/>
    <p:sldId id="262" r:id="rId24"/>
    <p:sldId id="294" r:id="rId25"/>
    <p:sldId id="309" r:id="rId26"/>
    <p:sldId id="306" r:id="rId27"/>
    <p:sldId id="308" r:id="rId28"/>
    <p:sldId id="307" r:id="rId29"/>
    <p:sldId id="292" r:id="rId3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D32CDE3-9E1A-4550-BAD0-ECD727F42E2E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350D4AA-5B7D-45C9-A6F8-D05840860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43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8DD92-79F5-4A1C-AF92-831FD407F08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CE6A6-41F2-4AA8-BF25-32A9C0816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CE6A6-41F2-4AA8-BF25-32A9C0816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6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6543-70D3-49FC-8423-72B129474A2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6ECC-53B3-49DA-9351-A9D65DEA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6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6543-70D3-49FC-8423-72B129474A2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6ECC-53B3-49DA-9351-A9D65DEA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7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6543-70D3-49FC-8423-72B129474A2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6ECC-53B3-49DA-9351-A9D65DEA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8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6543-70D3-49FC-8423-72B129474A2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6ECC-53B3-49DA-9351-A9D65DEA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0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6543-70D3-49FC-8423-72B129474A2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6ECC-53B3-49DA-9351-A9D65DEA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2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6543-70D3-49FC-8423-72B129474A2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6ECC-53B3-49DA-9351-A9D65DEA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6543-70D3-49FC-8423-72B129474A2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6ECC-53B3-49DA-9351-A9D65DEA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6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6543-70D3-49FC-8423-72B129474A2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6ECC-53B3-49DA-9351-A9D65DEA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8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6543-70D3-49FC-8423-72B129474A2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6ECC-53B3-49DA-9351-A9D65DEA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0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6543-70D3-49FC-8423-72B129474A2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6ECC-53B3-49DA-9351-A9D65DEA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3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6543-70D3-49FC-8423-72B129474A2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6ECC-53B3-49DA-9351-A9D65DEA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6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20000"/>
                <a:lumOff val="80000"/>
              </a:schemeClr>
            </a:gs>
            <a:gs pos="0">
              <a:schemeClr val="accent3"/>
            </a:gs>
            <a:gs pos="100000">
              <a:schemeClr val="accent3">
                <a:lumMod val="20000"/>
                <a:lumOff val="80000"/>
              </a:schemeClr>
            </a:gs>
            <a:gs pos="76000">
              <a:schemeClr val="accent6">
                <a:lumMod val="20000"/>
                <a:lumOff val="80000"/>
              </a:schemeClr>
            </a:gs>
            <a:gs pos="52000">
              <a:srgbClr val="E2EFD5"/>
            </a:gs>
            <a:gs pos="51000">
              <a:srgbClr val="EEF0A0"/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06543-70D3-49FC-8423-72B129474A2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6ECC-53B3-49DA-9351-A9D65DEA4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1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c.org/exhibitions/rotten/timeline.htm" TargetMode="External"/><Relationship Id="rId7" Type="http://schemas.openxmlformats.org/officeDocument/2006/relationships/hyperlink" Target="https://phoenixaz.recycle.game/" TargetMode="External"/><Relationship Id="rId2" Type="http://schemas.openxmlformats.org/officeDocument/2006/relationships/hyperlink" Target="http://www.garbagemanday.org/history-of-the-garbage-m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ence.howstuffworks.com/recycled-plastic-waste-creates-roads.htm" TargetMode="External"/><Relationship Id="rId5" Type="http://schemas.openxmlformats.org/officeDocument/2006/relationships/hyperlink" Target="https://www.glendaleca.gov/government/departments/public-works/integrated-waste-management/refuse-trash-recycling/recycling-center" TargetMode="External"/><Relationship Id="rId4" Type="http://schemas.openxmlformats.org/officeDocument/2006/relationships/hyperlink" Target="https://www.glendaleaz.com/sanitation/recycling/funfacts.cf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42725" y="2057400"/>
            <a:ext cx="6457089" cy="193899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82" y="0"/>
            <a:ext cx="9147208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24000" y="2060411"/>
            <a:ext cx="6553200" cy="193598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2060411"/>
            <a:ext cx="64570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GARBAGE</a:t>
            </a:r>
          </a:p>
        </p:txBody>
      </p:sp>
    </p:spTree>
    <p:extLst>
      <p:ext uri="{BB962C8B-B14F-4D97-AF65-F5344CB8AC3E}">
        <p14:creationId xmlns:p14="http://schemas.microsoft.com/office/powerpoint/2010/main" val="2863116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726" y="376704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CARDBOARD BOX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5882" y="4343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RECYCLE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4372" y="1406778"/>
            <a:ext cx="3767619" cy="376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7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726" y="376704"/>
            <a:ext cx="7772400" cy="1470025"/>
          </a:xfrm>
        </p:spPr>
        <p:txBody>
          <a:bodyPr/>
          <a:lstStyle/>
          <a:p>
            <a:r>
              <a:rPr lang="en-US" dirty="0"/>
              <a:t>MAKEUP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8383" y="4343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LANDFILL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32626" y="1456765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7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726" y="376704"/>
            <a:ext cx="7772400" cy="1470025"/>
          </a:xfrm>
        </p:spPr>
        <p:txBody>
          <a:bodyPr/>
          <a:lstStyle/>
          <a:p>
            <a:r>
              <a:rPr lang="en-US" dirty="0"/>
              <a:t>CLOTHES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4343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LANDFILL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0" y="1424904"/>
            <a:ext cx="342900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726" y="376704"/>
            <a:ext cx="7772400" cy="1470025"/>
          </a:xfrm>
        </p:spPr>
        <p:txBody>
          <a:bodyPr/>
          <a:lstStyle/>
          <a:p>
            <a:r>
              <a:rPr lang="en-US" dirty="0"/>
              <a:t>PIZZA BOX (GREASY)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8840" y="4343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LANDFILL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9400" y="1506916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847" y="389583"/>
            <a:ext cx="7772400" cy="1470025"/>
          </a:xfrm>
        </p:spPr>
        <p:txBody>
          <a:bodyPr/>
          <a:lstStyle/>
          <a:p>
            <a:r>
              <a:rPr lang="en-US" dirty="0"/>
              <a:t>PIZZA BOX (CLEAN)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5830" y="4343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RECYCLE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9400" y="914073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847" y="376704"/>
            <a:ext cx="7772400" cy="1470025"/>
          </a:xfrm>
        </p:spPr>
        <p:txBody>
          <a:bodyPr/>
          <a:lstStyle/>
          <a:p>
            <a:r>
              <a:rPr lang="en-US" dirty="0"/>
              <a:t>PAPER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9700" y="4343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RECYCLE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3200" y="1456765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726" y="376704"/>
            <a:ext cx="7772400" cy="1470025"/>
          </a:xfrm>
        </p:spPr>
        <p:txBody>
          <a:bodyPr/>
          <a:lstStyle/>
          <a:p>
            <a:r>
              <a:rPr lang="en-US" dirty="0"/>
              <a:t>SHOES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6978" y="4343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LANDFILL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5314" y="1219200"/>
            <a:ext cx="3231223" cy="323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726" y="376704"/>
            <a:ext cx="7772400" cy="1470025"/>
          </a:xfrm>
        </p:spPr>
        <p:txBody>
          <a:bodyPr/>
          <a:lstStyle/>
          <a:p>
            <a:r>
              <a:rPr lang="en-US" dirty="0"/>
              <a:t>PAPER BAGS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1801" y="4343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RECYCLE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1026" y="1525122"/>
            <a:ext cx="34861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726" y="376704"/>
            <a:ext cx="7772400" cy="1470025"/>
          </a:xfrm>
        </p:spPr>
        <p:txBody>
          <a:bodyPr/>
          <a:lstStyle/>
          <a:p>
            <a:r>
              <a:rPr lang="en-US" dirty="0"/>
              <a:t>PLASTIC  BAGS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4343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LANDFILL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0" y="1647265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847" y="389583"/>
            <a:ext cx="7772400" cy="1470025"/>
          </a:xfrm>
        </p:spPr>
        <p:txBody>
          <a:bodyPr/>
          <a:lstStyle/>
          <a:p>
            <a:r>
              <a:rPr lang="en-US" dirty="0"/>
              <a:t>PLASTIC BOTTLES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9039" y="4343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RECYCLE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9" b="10579"/>
          <a:stretch/>
        </p:blipFill>
        <p:spPr bwMode="auto">
          <a:xfrm>
            <a:off x="2819400" y="1646258"/>
            <a:ext cx="328608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Humans all over the world produce garbage</a:t>
            </a:r>
          </a:p>
          <a:p>
            <a:r>
              <a:rPr lang="en-US" dirty="0"/>
              <a:t>The average person in the USA produces about 4.6 pounds of garbage per day</a:t>
            </a:r>
          </a:p>
          <a:p>
            <a:r>
              <a:rPr lang="en-US" dirty="0"/>
              <a:t>Each of you will have produced about 35 Tons* of garbage by the time you’re 50!</a:t>
            </a:r>
          </a:p>
          <a:p>
            <a:r>
              <a:rPr lang="en-US" dirty="0"/>
              <a:t>About 250 Million tons of garbage will be produced in the USA this year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(*One ton = 2,000 </a:t>
            </a:r>
            <a:r>
              <a:rPr lang="en-US" dirty="0" err="1"/>
              <a:t>lb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46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726" y="376704"/>
            <a:ext cx="7772400" cy="1470025"/>
          </a:xfrm>
        </p:spPr>
        <p:txBody>
          <a:bodyPr/>
          <a:lstStyle/>
          <a:p>
            <a:r>
              <a:rPr lang="en-US" dirty="0"/>
              <a:t>CANS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6978" y="4343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RECYCLE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2836" y="1562211"/>
            <a:ext cx="3032884" cy="303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847" y="376704"/>
            <a:ext cx="7772400" cy="1470025"/>
          </a:xfrm>
        </p:spPr>
        <p:txBody>
          <a:bodyPr/>
          <a:lstStyle/>
          <a:p>
            <a:r>
              <a:rPr lang="en-US" dirty="0"/>
              <a:t>GRASS CLIPPINGS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4343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LANDFILL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0" y="1111716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726" y="376704"/>
            <a:ext cx="7772400" cy="1470025"/>
          </a:xfrm>
        </p:spPr>
        <p:txBody>
          <a:bodyPr/>
          <a:lstStyle/>
          <a:p>
            <a:r>
              <a:rPr lang="en-US" dirty="0"/>
              <a:t>FRUIT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6978" y="4267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LANDFILL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8483" y="1524000"/>
            <a:ext cx="3227033" cy="322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7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847" y="376704"/>
            <a:ext cx="7772400" cy="1470025"/>
          </a:xfrm>
        </p:spPr>
        <p:txBody>
          <a:bodyPr/>
          <a:lstStyle/>
          <a:p>
            <a:r>
              <a:rPr lang="en-US" dirty="0"/>
              <a:t>GLASS BOTTLES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8840" y="4343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RECYCLE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r="7309"/>
          <a:stretch/>
        </p:blipFill>
        <p:spPr bwMode="auto">
          <a:xfrm>
            <a:off x="3238500" y="1447800"/>
            <a:ext cx="2667000" cy="312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Hazardous Materials</a:t>
            </a:r>
            <a:br>
              <a:rPr lang="en-US" dirty="0"/>
            </a:br>
            <a:r>
              <a:rPr lang="en-US" dirty="0"/>
              <a:t>(Nasty Stuff)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Used motor oil</a:t>
            </a:r>
          </a:p>
          <a:p>
            <a:endParaRPr lang="en-US" dirty="0"/>
          </a:p>
          <a:p>
            <a:r>
              <a:rPr lang="en-US" dirty="0"/>
              <a:t>Dead Batteries</a:t>
            </a:r>
          </a:p>
          <a:p>
            <a:endParaRPr lang="en-US" dirty="0"/>
          </a:p>
          <a:p>
            <a:r>
              <a:rPr lang="en-US" dirty="0"/>
              <a:t>Electronics</a:t>
            </a:r>
          </a:p>
          <a:p>
            <a:endParaRPr lang="en-US" dirty="0"/>
          </a:p>
          <a:p>
            <a:r>
              <a:rPr lang="en-US" dirty="0"/>
              <a:t>Unused paint</a:t>
            </a:r>
          </a:p>
          <a:p>
            <a:endParaRPr lang="en-US" dirty="0"/>
          </a:p>
          <a:p>
            <a:r>
              <a:rPr lang="en-US" dirty="0"/>
              <a:t>These should be taken to </a:t>
            </a:r>
            <a:r>
              <a:rPr lang="en-US" b="1" dirty="0"/>
              <a:t>special recycling facilities</a:t>
            </a:r>
            <a:r>
              <a:rPr lang="en-US" dirty="0"/>
              <a:t> where they can be disposed of correctly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7630" y="1348951"/>
            <a:ext cx="1234015" cy="123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708" y="2209800"/>
            <a:ext cx="1643558" cy="16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3913548"/>
            <a:ext cx="1371599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2858" y="3042130"/>
            <a:ext cx="1643558" cy="16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023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One More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895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/>
              <a:t>Don’t put recycle items into a bag or  a box before putting them in the blue bin – recycle workers do not have the time to look inside and check the contents.</a:t>
            </a:r>
          </a:p>
        </p:txBody>
      </p:sp>
    </p:spTree>
    <p:extLst>
      <p:ext uri="{BB962C8B-B14F-4D97-AF65-F5344CB8AC3E}">
        <p14:creationId xmlns:p14="http://schemas.microsoft.com/office/powerpoint/2010/main" val="130379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229600" cy="1295400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/>
              <a:t>Thank you for participating.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24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2133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/>
              <a:t>So - What did you think of </a:t>
            </a:r>
          </a:p>
          <a:p>
            <a:pPr marL="0" indent="0" algn="ctr">
              <a:buNone/>
            </a:pPr>
            <a:r>
              <a:rPr lang="en-US" sz="5400" dirty="0"/>
              <a:t>our presentation?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68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latin typeface="Ravie" panose="04040805050809020602" pitchFamily="82" charset="0"/>
              </a:rPr>
              <a:t>GARBAGE!</a:t>
            </a:r>
          </a:p>
        </p:txBody>
      </p:sp>
    </p:spTree>
    <p:extLst>
      <p:ext uri="{BB962C8B-B14F-4D97-AF65-F5344CB8AC3E}">
        <p14:creationId xmlns:p14="http://schemas.microsoft.com/office/powerpoint/2010/main" val="1063552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dirty="0">
              <a:hlinkClick r:id="rId2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hlinkClick r:id="rId2"/>
              </a:rPr>
              <a:t>http://www.garbagemanday.org/history-of-the-garbage-man</a:t>
            </a: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hlinkClick r:id="rId3"/>
              </a:rPr>
              <a:t>http://www.astc.org/exhibitions/rotten/timeline.htm</a:t>
            </a: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hlinkClick r:id="rId4"/>
              </a:rPr>
              <a:t>https://www.glendaleaz.com/sanitation/recycling/funfacts.cfm</a:t>
            </a: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hlinkClick r:id="rId5"/>
              </a:rPr>
              <a:t>https://www.glendaleca.gov/government/departments/public-works/integrated-waste-management/refuse-trash-recycling/recycling-center</a:t>
            </a: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hlinkClick r:id="rId6"/>
              </a:rPr>
              <a:t>https://science.howstuffworks.com/recycled-plastic-waste-creates-roads.htm</a:t>
            </a: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hlinkClick r:id="rId7"/>
              </a:rPr>
              <a:t>https://phoenixaz.recycle.game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8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it all go?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6553200" cy="4525963"/>
          </a:xfrm>
        </p:spPr>
        <p:txBody>
          <a:bodyPr/>
          <a:lstStyle/>
          <a:p>
            <a:r>
              <a:rPr lang="en-US" dirty="0"/>
              <a:t>250 Million Tons per Year:</a:t>
            </a:r>
          </a:p>
          <a:p>
            <a:pPr lvl="1"/>
            <a:r>
              <a:rPr lang="en-US" dirty="0"/>
              <a:t>125 million tons will go to landfills</a:t>
            </a:r>
          </a:p>
          <a:p>
            <a:pPr lvl="1"/>
            <a:r>
              <a:rPr lang="en-US" dirty="0"/>
              <a:t>85 million tons will be recycled</a:t>
            </a:r>
          </a:p>
          <a:p>
            <a:pPr lvl="1"/>
            <a:r>
              <a:rPr lang="en-US" dirty="0"/>
              <a:t>40 million tons will be composted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4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closer look at recycling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recycle is to use again by converting it into something new.</a:t>
            </a:r>
          </a:p>
          <a:p>
            <a:pPr lvl="1"/>
            <a:r>
              <a:rPr lang="en-US" dirty="0"/>
              <a:t>Metal cans can be melted down and made into new cans.</a:t>
            </a:r>
          </a:p>
          <a:p>
            <a:pPr lvl="1"/>
            <a:r>
              <a:rPr lang="en-US" dirty="0"/>
              <a:t>Plastic bottles can be used to </a:t>
            </a:r>
            <a:r>
              <a:rPr lang="en-US"/>
              <a:t>make footwear, </a:t>
            </a:r>
            <a:r>
              <a:rPr lang="en-US" dirty="0"/>
              <a:t>travel bags, clothes, road surfaces and many more items.</a:t>
            </a:r>
          </a:p>
          <a:p>
            <a:pPr lvl="1"/>
            <a:r>
              <a:rPr lang="en-US" dirty="0"/>
              <a:t>Glass bottles can be melted down and made into new bottles.</a:t>
            </a:r>
          </a:p>
          <a:p>
            <a:pPr lvl="1"/>
            <a:r>
              <a:rPr lang="en-US" dirty="0"/>
              <a:t>Paper can be re-processed to make new paper products such as kitty litter, paper towels and newspaper.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8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and Blue Trash Bins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3" name="TextBox 2"/>
          <p:cNvSpPr txBox="1"/>
          <p:nvPr/>
        </p:nvSpPr>
        <p:spPr>
          <a:xfrm>
            <a:off x="1676400" y="5410200"/>
            <a:ext cx="54398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LANDFILL         RECYCLE</a:t>
            </a:r>
          </a:p>
        </p:txBody>
      </p:sp>
    </p:spTree>
    <p:extLst>
      <p:ext uri="{BB962C8B-B14F-4D97-AF65-F5344CB8AC3E}">
        <p14:creationId xmlns:p14="http://schemas.microsoft.com/office/powerpoint/2010/main" val="25947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324100"/>
            <a:ext cx="2946400" cy="2209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blue</a:t>
            </a:r>
            <a:r>
              <a:rPr lang="en-US" dirty="0"/>
              <a:t> bins are collected separately from the </a:t>
            </a:r>
            <a:r>
              <a:rPr lang="en-US" b="1" dirty="0"/>
              <a:t>green</a:t>
            </a:r>
            <a:r>
              <a:rPr lang="en-US" dirty="0"/>
              <a:t> bins.</a:t>
            </a:r>
          </a:p>
          <a:p>
            <a:r>
              <a:rPr lang="en-US" dirty="0"/>
              <a:t>Materials are sorted at a                         Material Recovery Facility.</a:t>
            </a:r>
          </a:p>
          <a:p>
            <a:r>
              <a:rPr lang="en-US" dirty="0"/>
              <a:t>Sorted materials </a:t>
            </a:r>
            <a:r>
              <a:rPr lang="en-US"/>
              <a:t>are  baled                            ready </a:t>
            </a:r>
            <a:r>
              <a:rPr lang="en-US" dirty="0"/>
              <a:t>for </a:t>
            </a:r>
            <a:r>
              <a:rPr lang="en-US"/>
              <a:t>delivery to a                     manufacturer </a:t>
            </a:r>
            <a:r>
              <a:rPr lang="en-US" dirty="0"/>
              <a:t>who will re-use them.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 materials to be recycled go? </a:t>
            </a:r>
          </a:p>
        </p:txBody>
      </p:sp>
    </p:spTree>
    <p:extLst>
      <p:ext uri="{BB962C8B-B14F-4D97-AF65-F5344CB8AC3E}">
        <p14:creationId xmlns:p14="http://schemas.microsoft.com/office/powerpoint/2010/main" val="295390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828800"/>
          </a:xfrm>
        </p:spPr>
        <p:txBody>
          <a:bodyPr>
            <a:normAutofit lnSpcReduction="10000"/>
          </a:bodyPr>
          <a:lstStyle/>
          <a:p>
            <a:pPr fontAlgn="t"/>
            <a:endParaRPr lang="en-US" sz="2400" dirty="0"/>
          </a:p>
          <a:p>
            <a:pPr marL="0" indent="0" algn="ctr" fontAlgn="t">
              <a:buNone/>
            </a:pPr>
            <a:r>
              <a:rPr lang="en-US" sz="4400" dirty="0"/>
              <a:t>So, what do we put in landfills and what do we recycle?</a:t>
            </a:r>
          </a:p>
          <a:p>
            <a:pPr fontAlgn="t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1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605" y="376704"/>
            <a:ext cx="7772400" cy="1470025"/>
          </a:xfrm>
        </p:spPr>
        <p:txBody>
          <a:bodyPr/>
          <a:lstStyle/>
          <a:p>
            <a:r>
              <a:rPr lang="en-US" dirty="0"/>
              <a:t>EGG SHELLS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9356" y="4343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LANDFILL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95600" y="1291883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605" y="358775"/>
            <a:ext cx="7772400" cy="1470025"/>
          </a:xfrm>
        </p:spPr>
        <p:txBody>
          <a:bodyPr/>
          <a:lstStyle/>
          <a:p>
            <a:r>
              <a:rPr lang="en-US" dirty="0"/>
              <a:t>METAL PIPE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6595" y="4343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RECYCLE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4691" y="1524000"/>
            <a:ext cx="3374618" cy="337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4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453</Words>
  <Application>Microsoft Office PowerPoint</Application>
  <PresentationFormat>On-screen Show (4:3)</PresentationFormat>
  <Paragraphs>86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Ravie</vt:lpstr>
      <vt:lpstr>Office Theme</vt:lpstr>
      <vt:lpstr>PowerPoint Presentation</vt:lpstr>
      <vt:lpstr>Garbage</vt:lpstr>
      <vt:lpstr>Where does it all go?</vt:lpstr>
      <vt:lpstr>Let’s take a closer look at recycling</vt:lpstr>
      <vt:lpstr>Green and Blue Trash Bins</vt:lpstr>
      <vt:lpstr>Where do materials to be recycled go? </vt:lpstr>
      <vt:lpstr>PowerPoint Presentation</vt:lpstr>
      <vt:lpstr>EGG SHELLS</vt:lpstr>
      <vt:lpstr>METAL PIPE</vt:lpstr>
      <vt:lpstr>CARDBOARD BOX</vt:lpstr>
      <vt:lpstr>MAKEUP</vt:lpstr>
      <vt:lpstr>CLOTHES</vt:lpstr>
      <vt:lpstr>PIZZA BOX (GREASY)</vt:lpstr>
      <vt:lpstr>PIZZA BOX (CLEAN)</vt:lpstr>
      <vt:lpstr>PAPER</vt:lpstr>
      <vt:lpstr>SHOES</vt:lpstr>
      <vt:lpstr>PAPER BAGS</vt:lpstr>
      <vt:lpstr>PLASTIC  BAGS</vt:lpstr>
      <vt:lpstr>PLASTIC BOTTLES</vt:lpstr>
      <vt:lpstr>CANS</vt:lpstr>
      <vt:lpstr>GRASS CLIPPINGS</vt:lpstr>
      <vt:lpstr>FRUIT</vt:lpstr>
      <vt:lpstr>GLASS BOTTLES</vt:lpstr>
      <vt:lpstr>Hazardous Materials (Nasty Stuff)</vt:lpstr>
      <vt:lpstr>One More Point</vt:lpstr>
      <vt:lpstr>PowerPoint Presentation</vt:lpstr>
      <vt:lpstr>PowerPoint Presentation</vt:lpstr>
      <vt:lpstr>PowerPoint Presentation</vt:lpstr>
      <vt:lpstr>For More Information: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PIPE</dc:title>
  <dc:creator>HP</dc:creator>
  <cp:lastModifiedBy>peter cecande.com</cp:lastModifiedBy>
  <cp:revision>107</cp:revision>
  <cp:lastPrinted>2021-03-30T22:56:17Z</cp:lastPrinted>
  <dcterms:created xsi:type="dcterms:W3CDTF">2018-03-15T02:46:41Z</dcterms:created>
  <dcterms:modified xsi:type="dcterms:W3CDTF">2022-09-03T15:39:50Z</dcterms:modified>
</cp:coreProperties>
</file>